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 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items de données, la période et l'unité d'organisation.</a:t>
            </a:r>
          </a:p>
          <a:p>
            <a:endParaRPr dirty="0" lang="en-US" noProof="0" sz="1200"/>
          </a:p>
          <a:p txid="fa5985630668d6313d5010a8a14f65ed">
            <a:r>
              <a:rPr dirty="0" lang="en-US" noProof="0" sz="1200"/>
              <a:t>Il faut d'abord sélectionner les items de données. Dans le menu du type de données, sélectionnez 'éléments de données'. Ensuite, dans le groupe des éléments de données, sélectionnez 'vaccinations d'immunisation'. Tous les éléments de données de ce groupe apparaîtront dans la section des items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items sélectionnés. Pour sélectionner et déplacer des items, vous pouvez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pour les déplacer vers la section des items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Shift et cliquer sur le dernier pour les sélectionner tous, puis les déplacer en utilisant la flèche qui pointe vers la droite. Vous pouvez supprimer les éléments de données de la section des items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Shift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Shift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items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Animal Region</a:t>
            </a:r>
          </a:p>
          <a:p txid="d061590d2f020eb15c2de7c4fcfdb1d4">
            <a:pPr indent="-342900" marL="342900">
              <a:buClr>
                <a:srgbClr val="008CCF"/>
              </a:buClr>
              <a:buFont charset="0" panose="020B0604020202020204" pitchFamily="34" typeface="Arial"/>
              <a:buChar char="•"/>
            </a:pPr>
            <a:r>
              <a:rPr dirty="0" lang="en-US" sz="2400"/>
              <a:t>Food Region</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